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5" d="100"/>
          <a:sy n="165" d="100"/>
        </p:scale>
        <p:origin x="-234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8AF-623D-4C93-A117-50D0D748338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CDC9-C56E-4E46-95BA-87867891C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6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8AF-623D-4C93-A117-50D0D748338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CDC9-C56E-4E46-95BA-87867891C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6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8AF-623D-4C93-A117-50D0D748338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CDC9-C56E-4E46-95BA-87867891C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0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8AF-623D-4C93-A117-50D0D748338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CDC9-C56E-4E46-95BA-87867891C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7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8AF-623D-4C93-A117-50D0D748338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CDC9-C56E-4E46-95BA-87867891C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7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8AF-623D-4C93-A117-50D0D748338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CDC9-C56E-4E46-95BA-87867891C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8AF-623D-4C93-A117-50D0D748338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CDC9-C56E-4E46-95BA-87867891C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9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8AF-623D-4C93-A117-50D0D748338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CDC9-C56E-4E46-95BA-87867891C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8AF-623D-4C93-A117-50D0D748338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CDC9-C56E-4E46-95BA-87867891C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7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8AF-623D-4C93-A117-50D0D748338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CDC9-C56E-4E46-95BA-87867891C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5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48AF-623D-4C93-A117-50D0D748338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CDC9-C56E-4E46-95BA-87867891C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9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948AF-623D-4C93-A117-50D0D748338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ECDC9-C56E-4E46-95BA-87867891C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4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41" y="99799"/>
            <a:ext cx="765283" cy="3600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9336" y="44624"/>
            <a:ext cx="119533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WORKSHOP ON COMPUTING TECHNOLOGIES AND APPLIED MATHEMATICS </a:t>
            </a:r>
          </a:p>
          <a:p>
            <a:pPr algn="r"/>
            <a:r>
              <a:rPr lang="en-US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</a:t>
            </a:r>
            <a:r>
              <a:rPr lang="en-US" sz="1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13, 2023</a:t>
            </a:r>
          </a:p>
          <a:p>
            <a:pPr algn="r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 Blitz Session “Simulation and Computational Experiment</a:t>
            </a:r>
            <a:r>
              <a:rPr lang="en-US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5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TALK</a:t>
            </a:r>
          </a:p>
          <a:p>
            <a:pPr algn="ctr"/>
            <a:r>
              <a:rPr lang="en-US" sz="1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Co-author1, Co-author2, …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177" y="835218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Affiliation, City</a:t>
            </a:r>
          </a:p>
        </p:txBody>
      </p:sp>
      <p:pic>
        <p:nvPicPr>
          <p:cNvPr id="1029" name="Picture 5" descr="FE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05" y="548680"/>
            <a:ext cx="457929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9336" y="1412776"/>
            <a:ext cx="5904656" cy="1656184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6168008" y="1412776"/>
            <a:ext cx="5904656" cy="1656184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>
            <a:off x="119336" y="3140968"/>
            <a:ext cx="5904656" cy="2209677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6168008" y="3140968"/>
            <a:ext cx="5904656" cy="2209677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119336" y="5465700"/>
            <a:ext cx="5904656" cy="1275668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Прямоугольник 17"/>
          <p:cNvSpPr/>
          <p:nvPr/>
        </p:nvSpPr>
        <p:spPr>
          <a:xfrm>
            <a:off x="6168008" y="5465700"/>
            <a:ext cx="5904656" cy="1275668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369659" y="1977287"/>
            <a:ext cx="3950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Text, diagrams, pictures, etc. (introduction, motivation, key concepts, objective, …)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319194" y="1977287"/>
            <a:ext cx="39500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Equations, theorems, proofs, etc. (main body, theory)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59680" y="3645024"/>
            <a:ext cx="41656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Flowcharts, tables, relations, text (main body, algorithm description, functional diagram)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body or paragraph font size is set to 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12px.</a:t>
            </a:r>
          </a:p>
          <a:p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319194" y="3717032"/>
            <a:ext cx="39500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Figures, text, videos, etc. (main body, results &amp; discussion)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59680" y="5520766"/>
            <a:ext cx="39500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319194" y="5499809"/>
            <a:ext cx="395007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Acknowledgments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9680" y="3209760"/>
            <a:ext cx="25611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ection title (14 </a:t>
            </a:r>
            <a:r>
              <a:rPr lang="en-US" sz="1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px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12080" y="1434262"/>
            <a:ext cx="25611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ection title (14 </a:t>
            </a:r>
            <a:r>
              <a:rPr lang="en-US" sz="1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px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19194" y="1458342"/>
            <a:ext cx="25611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ection title (14-16 </a:t>
            </a:r>
            <a:r>
              <a:rPr lang="en-US" sz="1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px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19194" y="3211136"/>
            <a:ext cx="25611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ection title (14-16 </a:t>
            </a:r>
            <a:r>
              <a:rPr lang="en-US" sz="1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px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0450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109</Words>
  <Application>Microsoft Office PowerPoint</Application>
  <PresentationFormat>Произвольный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</dc:creator>
  <cp:lastModifiedBy>User</cp:lastModifiedBy>
  <cp:revision>11</cp:revision>
  <dcterms:created xsi:type="dcterms:W3CDTF">2023-05-14T00:44:52Z</dcterms:created>
  <dcterms:modified xsi:type="dcterms:W3CDTF">2023-05-27T07:26:11Z</dcterms:modified>
</cp:coreProperties>
</file>